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91" r:id="rId42"/>
    <p:sldId id="284" r:id="rId43"/>
    <p:sldId id="263" r:id="rId44"/>
    <p:sldId id="309" r:id="rId45"/>
    <p:sldId id="290" r:id="rId46"/>
    <p:sldId id="31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5/10/2023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汉字，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汉字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块</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b="1" dirty="0">
                <a:latin typeface="微软雅黑" panose="020B0503020204020204" pitchFamily="34" charset="-122"/>
                <a:ea typeface="微软雅黑" panose="020B0503020204020204" pitchFamily="34" charset="-122"/>
              </a:rPr>
              <a:t>	</a:t>
            </a:r>
            <a:r>
              <a:rPr lang="en-US" b="0" i="0" dirty="0">
                <a:solidFill>
                  <a:srgbClr val="111111"/>
                </a:solidFill>
                <a:effectLst/>
                <a:latin typeface="Microsoft YaHei" panose="020B0503020204020204" pitchFamily="34" charset="-122"/>
                <a:ea typeface="Microsoft YaHei" panose="020B0503020204020204" pitchFamily="34" charset="-122"/>
              </a:rPr>
              <a:t>∵</a:t>
            </a:r>
            <a:r>
              <a:rPr lang="en-US" b="1" i="0" dirty="0">
                <a:solidFill>
                  <a:srgbClr val="111111"/>
                </a:solidFill>
                <a:effectLst/>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2 Tokens/</a:t>
            </a:r>
            <a:r>
              <a:rPr lang="zh-CN" altLang="en-US" b="1" dirty="0">
                <a:latin typeface="微软雅黑" panose="020B0503020204020204" pitchFamily="34" charset="-122"/>
                <a:ea typeface="微软雅黑" panose="020B0503020204020204" pitchFamily="34" charset="-122"/>
              </a:rPr>
              <a:t>汉字</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400 Tokens /</a:t>
            </a:r>
            <a:r>
              <a:rPr lang="zh-CN" altLang="en-US" b="1" dirty="0">
                <a:latin typeface="微软雅黑" panose="020B0503020204020204" pitchFamily="34" charset="-122"/>
                <a:ea typeface="微软雅黑" panose="020B0503020204020204" pitchFamily="34" charset="-122"/>
              </a:rPr>
              <a:t>块</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25</a:t>
            </a:r>
            <a:r>
              <a:rPr lang="zh-CN" altLang="en-US" b="1" dirty="0">
                <a:latin typeface="微软雅黑" panose="020B0503020204020204" pitchFamily="34" charset="-122"/>
                <a:ea typeface="微软雅黑" panose="020B0503020204020204" pitchFamily="34" charset="-122"/>
              </a:rPr>
              <a:t>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文档，</a:t>
            </a:r>
            <a:r>
              <a:rPr lang="en-US" altLang="zh-CN" b="1" dirty="0">
                <a:latin typeface="微软雅黑" panose="020B0503020204020204" pitchFamily="34" charset="-122"/>
                <a:ea typeface="微软雅黑" panose="020B0503020204020204" pitchFamily="34" charset="-122"/>
              </a:rPr>
              <a:t>25</a:t>
            </a:r>
            <a:r>
              <a:rPr lang="zh-CN" altLang="en-US" b="1" dirty="0">
                <a:latin typeface="微软雅黑" panose="020B0503020204020204" pitchFamily="34" charset="-122"/>
                <a:ea typeface="微软雅黑" panose="020B0503020204020204" pitchFamily="34" charset="-122"/>
              </a:rPr>
              <a:t>向量</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文档</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b="1" dirty="0">
                <a:latin typeface="微软雅黑" panose="020B0503020204020204" pitchFamily="34" charset="-122"/>
                <a:ea typeface="微软雅黑" panose="020B0503020204020204" pitchFamily="34" charset="-122"/>
              </a:rPr>
              <a:t>∴ </a:t>
            </a:r>
            <a:r>
              <a:rPr lang="en-US" b="1" dirty="0">
                <a:highlight>
                  <a:srgbClr val="FFFF00"/>
                </a:highlight>
                <a:latin typeface="微软雅黑" panose="020B0503020204020204" pitchFamily="34" charset="-122"/>
                <a:ea typeface="微软雅黑" panose="020B0503020204020204" pitchFamily="34" charset="-122"/>
              </a:rPr>
              <a:t>100 </a:t>
            </a:r>
            <a:r>
              <a:rPr lang="zh-CN" altLang="en-US" b="1" dirty="0">
                <a:highlight>
                  <a:srgbClr val="FFFF00"/>
                </a:highlight>
                <a:latin typeface="微软雅黑" panose="020B0503020204020204" pitchFamily="34" charset="-122"/>
                <a:ea typeface="微软雅黑" panose="020B0503020204020204" pitchFamily="34" charset="-122"/>
              </a:rPr>
              <a:t>万随机向量相当于 </a:t>
            </a:r>
            <a:r>
              <a:rPr lang="en-US" altLang="zh-CN" b="1" dirty="0">
                <a:highlight>
                  <a:srgbClr val="FFFF00"/>
                </a:highlight>
                <a:latin typeface="微软雅黑" panose="020B0503020204020204" pitchFamily="34" charset="-122"/>
                <a:ea typeface="微软雅黑" panose="020B0503020204020204" pitchFamily="34" charset="-122"/>
              </a:rPr>
              <a:t>4W </a:t>
            </a:r>
            <a:r>
              <a:rPr lang="zh-CN" altLang="en-US" b="1" dirty="0">
                <a:highlight>
                  <a:srgbClr val="FFFF00"/>
                </a:highlight>
                <a:latin typeface="微软雅黑" panose="020B0503020204020204" pitchFamily="34" charset="-122"/>
                <a:ea typeface="微软雅黑" panose="020B0503020204020204" pitchFamily="34" charset="-122"/>
              </a:rPr>
              <a:t>文档</a:t>
            </a:r>
            <a:endParaRPr lang="en-US" b="1"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最终想起模拟响应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（个人认为属于科学不是科技，略懂，理解不够严谨专业）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7596855" y="783771"/>
            <a:ext cx="4657194"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550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7511</TotalTime>
  <Words>6753</Words>
  <Application>Microsoft Office PowerPoint</Application>
  <PresentationFormat>Widescreen</PresentationFormat>
  <Paragraphs>526</Paragraphs>
  <Slides>46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2" baseType="lpstr">
      <vt:lpstr>Microsoft YaHei</vt:lpstr>
      <vt:lpstr>Microsoft YaHei</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向量(数据库)索引（个人认为属于科学不是科技，略懂，理解不够严谨专业）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1167</cp:revision>
  <dcterms:created xsi:type="dcterms:W3CDTF">2023-04-24T08:38:56Z</dcterms:created>
  <dcterms:modified xsi:type="dcterms:W3CDTF">2023-05-09T18:45:20Z</dcterms:modified>
</cp:coreProperties>
</file>